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73" r:id="rId3"/>
    <p:sldId id="265" r:id="rId4"/>
    <p:sldId id="266" r:id="rId5"/>
    <p:sldId id="258" r:id="rId6"/>
    <p:sldId id="260" r:id="rId7"/>
    <p:sldId id="262" r:id="rId8"/>
    <p:sldId id="268" r:id="rId9"/>
    <p:sldId id="267" r:id="rId10"/>
    <p:sldId id="269" r:id="rId11"/>
    <p:sldId id="270" r:id="rId12"/>
    <p:sldId id="271" r:id="rId13"/>
    <p:sldId id="272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97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6EFDC2-DD57-4C99-92B5-CCC2E4BC52A7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2664296"/>
          </a:xfrm>
        </p:spPr>
        <p:txBody>
          <a:bodyPr>
            <a:noAutofit/>
          </a:bodyPr>
          <a:lstStyle/>
          <a:p>
            <a:r>
              <a:rPr lang="ru-RU" sz="6000" dirty="0"/>
              <a:t>Подготовительная группа №6 «Теремок»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2664295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6000" dirty="0"/>
              <a:t> </a:t>
            </a:r>
          </a:p>
        </p:txBody>
      </p:sp>
      <p:pic>
        <p:nvPicPr>
          <p:cNvPr id="6146" name="Picture 2" descr="C:\Users\Компьютер\Desktop\терем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22" t="159" r="-4185" b="-11556"/>
          <a:stretch/>
        </p:blipFill>
        <p:spPr bwMode="auto">
          <a:xfrm>
            <a:off x="2756847" y="2715904"/>
            <a:ext cx="3916907" cy="393055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Компьютер\Desktop\терем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22" t="159" r="-4185" b="-11556"/>
          <a:stretch/>
        </p:blipFill>
        <p:spPr bwMode="auto">
          <a:xfrm>
            <a:off x="2909247" y="2868304"/>
            <a:ext cx="3916907" cy="393055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37C57DD-DED6-4779-A0E7-83E42A839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Центр                               </a:t>
            </a:r>
            <a:br>
              <a:rPr lang="ru-RU" dirty="0"/>
            </a:br>
            <a:r>
              <a:rPr lang="ru-RU" dirty="0"/>
              <a:t>«Природы и экспериментирования»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11113967-C51B-4616-A369-2EC3EF17D9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10482" y="1600200"/>
            <a:ext cx="6573885" cy="4930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30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747934B-CAB2-4AA5-B734-97B017A78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Центр                               </a:t>
            </a:r>
            <a:br>
              <a:rPr lang="ru-RU" dirty="0"/>
            </a:br>
            <a:r>
              <a:rPr lang="ru-RU" dirty="0"/>
              <a:t>«Конструирования»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D14983FC-AD61-47E0-9FDD-3CFF8904C2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10482" y="1600200"/>
            <a:ext cx="6470847" cy="4853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9465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F60DDB1-190E-4A06-8C5F-2C0D0CADBB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Центр                               </a:t>
            </a:r>
            <a:br>
              <a:rPr lang="ru-RU" dirty="0"/>
            </a:br>
            <a:r>
              <a:rPr lang="ru-RU" dirty="0"/>
              <a:t>«Безопасности»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F7D02BC5-AF31-4E6A-B3C8-F295EC1C17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10483" y="1600200"/>
            <a:ext cx="6566858" cy="492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2880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8E161A5-38BF-42EE-89F4-C5CD1DDEB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Центр                               </a:t>
            </a:r>
            <a:br>
              <a:rPr lang="ru-RU" dirty="0"/>
            </a:br>
            <a:r>
              <a:rPr lang="ru-RU" dirty="0"/>
              <a:t>«Дежурства»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9A21B5D9-F980-46D6-B4E1-0497637A52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4691" y="1600200"/>
            <a:ext cx="6034617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850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E509D81-1E63-4EFF-852C-13BFD5E07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Направление группы:</a:t>
            </a:r>
            <a:br>
              <a:rPr lang="ru-RU" dirty="0"/>
            </a:br>
            <a:r>
              <a:rPr lang="ru-RU" dirty="0"/>
              <a:t>Театрализация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9D449E62-DEB4-4763-B630-627A2BF4C3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80213" y="1668431"/>
            <a:ext cx="3383573" cy="438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275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1152127"/>
          </a:xfrm>
        </p:spPr>
        <p:txBody>
          <a:bodyPr>
            <a:normAutofit fontScale="90000"/>
          </a:bodyPr>
          <a:lstStyle/>
          <a:p>
            <a:r>
              <a:rPr lang="ru-RU" dirty="0"/>
              <a:t>Центр                               «Познавательного  развития»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7" y="1988840"/>
            <a:ext cx="9111233" cy="4869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15039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24744"/>
            <a:ext cx="3528392" cy="4958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135285"/>
            <a:ext cx="3528392" cy="4958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6537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Центр  «Речевого развития»                                     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</p:txBody>
      </p:sp>
      <p:pic>
        <p:nvPicPr>
          <p:cNvPr id="2050" name="Picture 2" descr="C:\Users\Компьютер\Desktop\пушки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1" y="1268760"/>
            <a:ext cx="5760641" cy="531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Центр«Художественно-эстетического развития»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5" y="1638130"/>
            <a:ext cx="3384376" cy="4391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C:\Users\Компьютер\Desktop\джаконд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628800"/>
            <a:ext cx="3456384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Центр                                          «Социально- коммуникативного развития» 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916113"/>
            <a:ext cx="3024336" cy="421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844824"/>
            <a:ext cx="3456384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63A1E838-6EA5-45D9-B4DD-12534941A0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5736" y="748269"/>
            <a:ext cx="4608512" cy="5649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8135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C7ACB20-43D1-4250-8FE1-D2B9395047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Центр                               </a:t>
            </a:r>
            <a:br>
              <a:rPr lang="ru-RU" dirty="0"/>
            </a:br>
            <a:r>
              <a:rPr lang="ru-RU" dirty="0"/>
              <a:t>«Уединения»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695A5950-9ACA-4B12-95E0-D7F46BC003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39752" y="1600200"/>
            <a:ext cx="4392488" cy="4992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3206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</TotalTime>
  <Words>35</Words>
  <Application>Microsoft Office PowerPoint</Application>
  <PresentationFormat>Экран (4:3)</PresentationFormat>
  <Paragraphs>12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Подготовительная группа №6 «Теремок»</vt:lpstr>
      <vt:lpstr>Направление группы: Театрализация</vt:lpstr>
      <vt:lpstr>Центр                               «Познавательного  развития»</vt:lpstr>
      <vt:lpstr>Презентация PowerPoint</vt:lpstr>
      <vt:lpstr>Центр  «Речевого развития»                                      </vt:lpstr>
      <vt:lpstr>Центр«Художественно-эстетического развития»</vt:lpstr>
      <vt:lpstr>Центр                                          «Социально- коммуникативного развития» </vt:lpstr>
      <vt:lpstr>Презентация PowerPoint</vt:lpstr>
      <vt:lpstr>Центр                                «Уединения»</vt:lpstr>
      <vt:lpstr>Центр                                «Природы и экспериментирования»</vt:lpstr>
      <vt:lpstr>Центр                                «Конструирования»</vt:lpstr>
      <vt:lpstr>Центр                                «Безопасности»</vt:lpstr>
      <vt:lpstr>Центр                                «Дежурства»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Старшая группа №11</dc:title>
  <dc:creator>User</dc:creator>
  <cp:lastModifiedBy>asus</cp:lastModifiedBy>
  <cp:revision>30</cp:revision>
  <dcterms:created xsi:type="dcterms:W3CDTF">2023-01-19T12:43:49Z</dcterms:created>
  <dcterms:modified xsi:type="dcterms:W3CDTF">2023-02-02T06:37:04Z</dcterms:modified>
</cp:coreProperties>
</file>